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9" d="100"/>
          <a:sy n="69"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fontScale="85000" lnSpcReduction="10000"/>
          </a:bodyPr>
          <a:lstStyle/>
          <a:p>
            <a:r>
              <a:rPr lang="en-US" dirty="0"/>
              <a:t>Fresh  Grads – </a:t>
            </a:r>
            <a:r>
              <a:rPr lang="en-US" dirty="0" smtClean="0"/>
              <a:t>Group </a:t>
            </a:r>
            <a:r>
              <a:rPr lang="en-US" dirty="0" smtClean="0"/>
              <a:t>Project</a:t>
            </a:r>
          </a:p>
          <a:p>
            <a:r>
              <a:rPr lang="en-US" dirty="0" smtClean="0"/>
              <a:t>Online Vegetable Sales Application</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online Vegetable Shopping Application.</a:t>
            </a:r>
            <a:endParaRPr lang="en-IN" dirty="0"/>
          </a:p>
          <a:p>
            <a:r>
              <a:rPr lang="en-IN" dirty="0" smtClean="0"/>
              <a:t>Customer should be able to purchase the vegetables.</a:t>
            </a:r>
          </a:p>
          <a:p>
            <a:r>
              <a:rPr lang="en-IN" dirty="0" smtClean="0"/>
              <a:t>Customer should be able to give feedback and rating about order</a:t>
            </a:r>
          </a:p>
          <a:p>
            <a:r>
              <a:rPr lang="en-IN" dirty="0" smtClean="0"/>
              <a:t>Admin should be able to mange the stock .</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Bill 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Order 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Stock Management Module</a:t>
            </a:r>
            <a:endParaRPr lang="pt-PT" dirty="0"/>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Payment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1" name="Picture 10"/>
          <p:cNvPicPr/>
          <p:nvPr/>
        </p:nvPicPr>
        <p:blipFill rotWithShape="1">
          <a:blip r:embed="rId2"/>
          <a:srcRect l="12291" t="10924" r="23046" b="16265"/>
          <a:stretch/>
        </p:blipFill>
        <p:spPr bwMode="auto">
          <a:xfrm>
            <a:off x="3031958" y="851470"/>
            <a:ext cx="7863840" cy="5684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p:cNvPicPr/>
          <p:nvPr/>
        </p:nvPicPr>
        <p:blipFill rotWithShape="1">
          <a:blip r:embed="rId2"/>
          <a:srcRect l="12202" t="11831" r="14002" b="19004"/>
          <a:stretch/>
        </p:blipFill>
        <p:spPr bwMode="auto">
          <a:xfrm>
            <a:off x="1289785" y="1578726"/>
            <a:ext cx="9394257" cy="46006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5" name="Picture 4"/>
          <p:cNvPicPr/>
          <p:nvPr/>
        </p:nvPicPr>
        <p:blipFill rotWithShape="1">
          <a:blip r:embed="rId2"/>
          <a:srcRect l="11860" t="11683" r="13576" b="19293"/>
          <a:stretch/>
        </p:blipFill>
        <p:spPr bwMode="auto">
          <a:xfrm>
            <a:off x="1655545" y="1684421"/>
            <a:ext cx="8373979" cy="43506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9996</TotalTime>
  <Words>154</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38</cp:revision>
  <dcterms:created xsi:type="dcterms:W3CDTF">2018-05-28T05:37:39Z</dcterms:created>
  <dcterms:modified xsi:type="dcterms:W3CDTF">2020-10-07T07:26:08Z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